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8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77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19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57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35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6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3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27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92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6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94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9F264B-8C6E-4D7C-9BDF-50B0E6E1552F}" type="datetimeFigureOut">
              <a:rPr lang="ru-RU" smtClean="0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59DC84-555C-455A-9262-2277E2B71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342584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424936" cy="5976664"/>
          </a:xfrm>
        </p:spPr>
        <p:txBody>
          <a:bodyPr>
            <a:normAutofit/>
          </a:bodyPr>
          <a:lstStyle/>
          <a:p>
            <a:pPr marL="342900" indent="-342900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характеристика обучающихся </a:t>
            </a:r>
          </a:p>
          <a:p>
            <a:pPr marL="342900" indent="-342900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3-й и </a:t>
            </a:r>
            <a:r>
              <a:rPr lang="ru-RU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4-й групп 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РДА</a:t>
            </a:r>
          </a:p>
          <a:p>
            <a:pPr marL="342900" indent="-342900"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МБКДУ «ПМПК»</a:t>
            </a:r>
          </a:p>
          <a:p>
            <a:pPr marL="342900" indent="-342900"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Авдеева Анна Леонидовна </a:t>
            </a:r>
          </a:p>
        </p:txBody>
      </p:sp>
    </p:spTree>
    <p:extLst>
      <p:ext uri="{BB962C8B-B14F-4D97-AF65-F5344CB8AC3E}">
        <p14:creationId xmlns:p14="http://schemas.microsoft.com/office/powerpoint/2010/main" xmlns="" val="81325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"/>
            <a:ext cx="7872440" cy="1428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Особенности эмоционального развития детей 4-й группы РДА.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00066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повышенная ранимость, тревожность, неуверенность в себе,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тормозимость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которая как бы «прикрывается» внешней отрешенностью;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Специфично и наличие страхов, в т.ч. конкретных (страх громкого голоса, внезапного, пусть даже и негромкого звука);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наблюдается сверхзависимость от матери, реже от какого-либо другого близко связанного с ним человека. 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очень привязываются к специалистам, которые с ними занимаются, глубоко переживают прекращение занятий, страдают от этой разлуки.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ребенок трудно адаптируется в любой новой ситуации и при ее изменении легче себя чувствует в привычной, предсказуемой обстановке.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015316" cy="560548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благоприятных обстоятельствах и оптимально созданных условиях дети могут достаточно успешно закончить среднюю общеобразовательную школу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имеет очень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неровный темп и продуктивность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 в целом. Поэтому и нуждается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индивидуализации учебного плана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подключение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медикаментозной терапии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которую может назначить и проводить исключительно врач- психиатр. Важно, чтобы все специалисты одинаково понимали сущность проблем такого ребенка, что позволит им эффективно взаимодействовать между собой.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115328" cy="5697559"/>
          </a:xfrm>
        </p:spPr>
        <p:txBody>
          <a:bodyPr>
            <a:normAutofit/>
          </a:bodyPr>
          <a:lstStyle/>
          <a:p>
            <a:pPr algn="ctr"/>
            <a:endParaRPr lang="ru-RU" sz="3600" b="1" dirty="0" smtClean="0"/>
          </a:p>
          <a:p>
            <a:pPr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СПАСИБО </a:t>
            </a:r>
            <a:r>
              <a:rPr lang="ru-RU" sz="8000" b="1" smtClean="0">
                <a:solidFill>
                  <a:srgbClr val="002060"/>
                </a:solidFill>
              </a:rPr>
              <a:t>ЗА ВНИМАНИЕ!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03790" cy="143004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357166"/>
            <a:ext cx="821537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Раннее развитие детей 3-й группы: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снижение порогов восприятия — возникает так называемая «сенсорная ранимость»;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повышенный мышечный тонус;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когда ребенок начинает ходить, он порывист, экзальтирован и не видит препятствий на пути к желаемому впечатлению. Иногда возникает впечатление бесстрашия ребенка.;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ребенок  в речевом отношении может опережать сверстников. Так, первые слова нередко появляются до года, быстро растет словарь, фраза быстро становится правильной и сложной. </a:t>
            </a:r>
            <a:endParaRPr lang="ru-RU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1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500042"/>
            <a:ext cx="8786842" cy="56769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Внешний вид и особенности поведения детей 3-й группы РДА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речевая деятельность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привлекает внимание своей спецификой: оторванностью от конкретной ситуации,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маломодулированностью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иногда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скандированностью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как правило, на высоких тонах;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ребенка взрослый выступает не как субъект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общения, а лишь как «реципиент» его интеллектуальной продукции;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моторно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неловки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отмечаются нарушения мышечного тонуса, недостаточность координации движений, трудности «вписывания» в пространство;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Бытовая неприспособленность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невозможность выработать простые навыки самообслуживания не соответствует интеллектуальному уровню;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 оживлены, многословны, громки.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Создается ощущение их активности и деятельности, хотя, и продуктивность деятельности, и ее темп, и работоспособность чаще всего не соответствуют возрасту. Активны и неутомимы эти дети исключительно в сфере своих стереотипных интересов. Их речь на «излюбленные» темы становится быстрой, движения энергичными. Ребенок много жестикулирует.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472" y="428604"/>
            <a:ext cx="8286808" cy="61436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Недостаточно развиты компоненты произвольной регуляции. 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Они не в состоянии соотносить свое поведение и регулировать его в соответствии с требованиями окружающей обстановки (ситуации). В рамках своих стереотипных переживаний и нечасто возникающих поведенческих ритуалов программа такой деятельности удерживается, но очень негибко.</a:t>
            </a:r>
          </a:p>
          <a:p>
            <a:pPr>
              <a:buNone/>
            </a:pP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0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14290"/>
            <a:ext cx="8535322" cy="6311054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/>
                </a:solidFill>
              </a:rPr>
              <a:t>Критичность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детей 3-й группы РДА снижена.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Они просто «не слышат» задач, которые ставит перед ними взрослый, ошибок своих они не замечают и могут «убежденно» отстаивать (но без критики) свое решение. 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Обучаемость.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Отмечается выраженная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неравномерность развития психических функций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Могут легко усваивать сложные вещи (например, сложные виды вычислений или чтение сложных по своей структуре текстов), но в то же время с трудом обучаться элементарным навыкам (как то: графическим навыкам, навыкам самообслуживания, включая даже завязывание шнурков и т.п.). </a:t>
            </a: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Их развернутая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соответствующая ей деятельность не ориентированы на реакцию собеседника, оторваны от ситуации взаимодействия, от ее темы и контекста.</a:t>
            </a:r>
          </a:p>
          <a:p>
            <a:pPr marL="0" indent="0">
              <a:buFont typeface="Wingdings" pitchFamily="2" charset="2"/>
              <a:buChar char="v"/>
            </a:pPr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14290"/>
            <a:ext cx="7801002" cy="107157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Особенности эмоционального развития детей 3-й группы РДА.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071546"/>
            <a:ext cx="8015316" cy="510541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невозможность организовать полноценную и адекватную коммуникацию с окружающими;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Эмоциональная сфера отличается выраженной спецификой: буквальное понимание образных выражений, принятие всего на веру, определенная наивность, непонимание юмора и шуток, метафоричности высказываний и выражений;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Значительные трудности ребенок испытывает при необходимости «считывания» ситуации в целом, понимания эмоций и чувств окружающих его людей.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4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5048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Внешний вид и специфика поведения детей 4-й группы РДА.</a:t>
            </a:r>
            <a:endParaRPr lang="ru-RU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физическая хрупкость, болезненность внешнего вида. Они выглядят скованными, их движения неловки и угловаты;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вялость, замедленность речи, проблемы плавности речи, в частности, ее просодической стороны — монотонна, интонационно мало окрашена;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поведении бросается в глаза отрешенность ребенка, отсутствие (или чрезвычайная кратковременность) контакта «глаза в глаза», невозможность установить эмоциональный контакт с окружающими, чрезмерная зависимость, привязанность к матери.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6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404664"/>
            <a:ext cx="8401080" cy="6167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замедлены в своей деятельности, застревают в ней, отвечают с большой отсрочкой (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латенцией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нередко невпопад. Работают, как правило, тщательно, как бы боясь что-либо сделать неправильно. Поощрение зачастую вызывает убыстрение деятельности</a:t>
            </a:r>
            <a:r>
              <a:rPr lang="ru-RU" dirty="0" smtClean="0"/>
              <a:t>.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Темп деятельности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пропорционален зависимости от взрослого, боязни ошибиться. В целом эти дети демонстрируют относительную адекватность по отношению к предлагаемым заданиям, хотя часто излишне тревожны, легко тормозимы, требуют поддержки со стороны близких. На фоне волнения и неуверенности часто возникают двигательные (реже речевые) стереотипии. В то же время собственно в общении, оценке ситуаций, в особенности юмористического или переносного ее подтекста, оценке эмоционального состояния окружающих, практически в любой ситуации взаимодействия и с детьми, и со взрослыми они оказываются </a:t>
            </a:r>
            <a:r>
              <a:rPr lang="ru-RU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выраженно</a:t>
            </a:r>
            <a:r>
              <a:rPr lang="ru-RU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неадекватными. </a:t>
            </a: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чрезмерная критичность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особенно по отношению к результатам собственной деятельности, хотя порой как и дети с тотальным недоразвитием, они скорее будут ориентироваться на оценку взрослого, чем на собственно результат своей деятельности.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6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61436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ребенка может быть достаточной в том случае, когда педагог понимает особенности ребенка и знает о трудностях восприятия им фронтальной инструкции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Основным в квалификации их познавательной деятельности является то, что часто возникает ощущение, непонимания ребенком инструкции и потребности (иногда неоднократным) ее повторения. При этом невербальные (перцептивно-действенные и перцептивно-логические) задания могут выполняться достаточно хорошо. Это часто и является причиной диагностической ошибки и квалификации состояния ребенка как традиционной ЗПР (или ОНР). Часто отмечаются трудности целостного восприятия, фрагментарность зрительного восприятия.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речевого развития</a:t>
            </a: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u="sng" dirty="0" smtClean="0"/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речь бедна,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аграмматична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имеются нарушения и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звукопроизносительной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стороны речи. Наблюдаются и трудности работы с вербально организованным материалом, а также трудности интерполяции и предвосхищения, дословное понимание метафор, образных выражений, недоступность понимания скрытого смысла и подтекстов тех или иных рассказов, пословиц, поговорок.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7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8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158</Template>
  <TotalTime>1309</TotalTime>
  <Words>1045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158</vt:lpstr>
      <vt:lpstr> </vt:lpstr>
      <vt:lpstr>:</vt:lpstr>
      <vt:lpstr>Слайд 3</vt:lpstr>
      <vt:lpstr>Слайд 4</vt:lpstr>
      <vt:lpstr>Слайд 5</vt:lpstr>
      <vt:lpstr>Особенности эмоционального развития детей 3-й группы РДА.</vt:lpstr>
      <vt:lpstr>Внешний вид и специфика поведения детей 4-й группы РДА.</vt:lpstr>
      <vt:lpstr>Слайд 8</vt:lpstr>
      <vt:lpstr>Слайд 9</vt:lpstr>
      <vt:lpstr>Особенности эмоционального развития детей 4-й группы РДА.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user</cp:lastModifiedBy>
  <cp:revision>119</cp:revision>
  <dcterms:created xsi:type="dcterms:W3CDTF">2015-04-22T05:37:54Z</dcterms:created>
  <dcterms:modified xsi:type="dcterms:W3CDTF">2018-08-29T09:11:04Z</dcterms:modified>
</cp:coreProperties>
</file>